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40" r:id="rId1"/>
  </p:sldMasterIdLst>
  <p:sldIdLst>
    <p:sldId id="257" r:id="rId2"/>
    <p:sldId id="256" r:id="rId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720FEC8-632F-42E7-A7DB-3ED654CFE06D}" v="52" dt="2020-08-20T22:26:01.68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84" autoAdjust="0"/>
    <p:restoredTop sz="94660"/>
  </p:normalViewPr>
  <p:slideViewPr>
    <p:cSldViewPr snapToGrid="0">
      <p:cViewPr varScale="1">
        <p:scale>
          <a:sx n="86" d="100"/>
          <a:sy n="86" d="100"/>
        </p:scale>
        <p:origin x="331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960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84890-85D2-4D7B-8EF5-15A9C1DB8F42}" type="datetimeFigureOut">
              <a:rPr lang="en-US" dirty="0"/>
              <a:t>8/21/2020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/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57CC2-0FC8-4686-B024-99790E0F5162}" type="datetimeFigureOut">
              <a:rPr lang="en-US" dirty="0"/>
              <a:t>8/21/2020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64DA5-CD3D-4590-A511-FCD3BC7A793E}" type="datetimeFigureOut">
              <a:rPr lang="en-US" dirty="0"/>
              <a:t>8/21/2020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5661D-6934-4B32-B92C-470368BF1EC6}" type="datetimeFigureOut">
              <a:rPr lang="en-US" dirty="0"/>
              <a:t>8/21/2020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8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fld id="{C6F822A4-8DA6-4447-9B1F-C5DB58435268}" type="datetimeFigureOut">
              <a:rPr lang="en-US" dirty="0"/>
              <a:t>8/21/2020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endParaRPr lang="en-US" dirty="0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8D31E-DCDA-41A7-9C67-C4B11B94D21D}" type="datetimeFigureOut">
              <a:rPr lang="en-US" dirty="0"/>
              <a:t>8/21/2020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762C0-B258-48F1-ADE6-176B4174CCDD}" type="datetimeFigureOut">
              <a:rPr lang="en-US" dirty="0"/>
              <a:t>8/21/2020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919A6-33EB-49BD-A62F-1FA56B9F9712}" type="datetimeFigureOut">
              <a:rPr lang="en-US" dirty="0"/>
              <a:t>8/21/2020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E7D1B-D673-4CF6-8672-009D42ABD2A0}" type="datetimeFigureOut">
              <a:rPr lang="en-US" dirty="0"/>
              <a:t>8/21/2020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6AA21-1863-4931-97CB-99D0A168701B}" type="datetimeFigureOut">
              <a:rPr lang="en-US" dirty="0"/>
              <a:t>8/21/2020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2C379-9A7C-4C87-A116-CBE9F58B04C5}" type="datetimeFigureOut">
              <a:rPr lang="en-US" dirty="0"/>
              <a:t>8/21/2020</a:t>
            </a:fld>
            <a:endParaRPr lang="en-US" dirty="0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8664C608-40B1-4030-A28D-5B74BC98ADCE}" type="datetimeFigureOut">
              <a:rPr lang="en-US" dirty="0"/>
              <a:t>8/21/2020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kern="1200" cap="all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1.xml"/><Relationship Id="rId1" Type="http://schemas.openxmlformats.org/officeDocument/2006/relationships/video" Target="https://www.youtube.com/embed/Jv-pxrUNhmw?start=37&amp;feature=oembed" TargetMode="External"/><Relationship Id="rId5" Type="http://schemas.openxmlformats.org/officeDocument/2006/relationships/image" Target="../media/image5.jpeg"/><Relationship Id="rId4" Type="http://schemas.microsoft.com/office/2007/relationships/hdphoto" Target="../media/hdphoto2.wdp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1.xml"/><Relationship Id="rId1" Type="http://schemas.openxmlformats.org/officeDocument/2006/relationships/video" Target="https://www.youtube.com/embed/ime0t2I_eKE?feature=oembed" TargetMode="External"/><Relationship Id="rId5" Type="http://schemas.openxmlformats.org/officeDocument/2006/relationships/image" Target="../media/image6.jpeg"/><Relationship Id="rId4" Type="http://schemas.microsoft.com/office/2007/relationships/hdphoto" Target="../media/hdphoto2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3">
            <a:extLst>
              <a:ext uri="{FF2B5EF4-FFF2-40B4-BE49-F238E27FC236}">
                <a16:creationId xmlns:a16="http://schemas.microsoft.com/office/drawing/2014/main" id="{B558F58E-93BA-44A3-BCDA-585AFF2E4F3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55320" y="2822646"/>
            <a:ext cx="5191759" cy="3170497"/>
          </a:xfrm>
        </p:spPr>
        <p:txBody>
          <a:bodyPr anchor="t">
            <a:normAutofit/>
          </a:bodyPr>
          <a:lstStyle/>
          <a:p>
            <a:r>
              <a:rPr lang="en-US" sz="6700" dirty="0"/>
              <a:t>How to make a Royal Marines Officer Part I</a:t>
            </a:r>
          </a:p>
        </p:txBody>
      </p:sp>
      <p:sp>
        <p:nvSpPr>
          <p:cNvPr id="12" name="Rectangle 15">
            <a:extLst>
              <a:ext uri="{FF2B5EF4-FFF2-40B4-BE49-F238E27FC236}">
                <a16:creationId xmlns:a16="http://schemas.microsoft.com/office/drawing/2014/main" id="{34DBF680-FBD0-4394-A076-AD549E2DB4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55320" y="2631257"/>
            <a:ext cx="4846320" cy="54864"/>
          </a:xfrm>
          <a:prstGeom prst="rect">
            <a:avLst/>
          </a:prstGeom>
          <a:blipFill dpi="0" rotWithShape="1">
            <a:blip r:embed="rId3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Freeform: Shape 17">
            <a:extLst>
              <a:ext uri="{FF2B5EF4-FFF2-40B4-BE49-F238E27FC236}">
                <a16:creationId xmlns:a16="http://schemas.microsoft.com/office/drawing/2014/main" id="{34B67542-0D25-46E7-A3B7-1FE5B7DB6D2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913124" y="0"/>
            <a:ext cx="6278877" cy="6858000"/>
          </a:xfrm>
          <a:custGeom>
            <a:avLst/>
            <a:gdLst>
              <a:gd name="connsiteX0" fmla="*/ 45571 w 6278877"/>
              <a:gd name="connsiteY0" fmla="*/ 0 h 6858000"/>
              <a:gd name="connsiteX1" fmla="*/ 6278877 w 6278877"/>
              <a:gd name="connsiteY1" fmla="*/ 0 h 6858000"/>
              <a:gd name="connsiteX2" fmla="*/ 6278877 w 6278877"/>
              <a:gd name="connsiteY2" fmla="*/ 6858000 h 6858000"/>
              <a:gd name="connsiteX3" fmla="*/ 3292307 w 6278877"/>
              <a:gd name="connsiteY3" fmla="*/ 6858000 h 6858000"/>
              <a:gd name="connsiteX4" fmla="*/ 3181525 w 6278877"/>
              <a:gd name="connsiteY4" fmla="*/ 6786980 h 6858000"/>
              <a:gd name="connsiteX5" fmla="*/ 0 w 6278877"/>
              <a:gd name="connsiteY5" fmla="*/ 803252 h 6858000"/>
              <a:gd name="connsiteX6" fmla="*/ 37255 w 6278877"/>
              <a:gd name="connsiteY6" fmla="*/ 65445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278877" h="6858000">
                <a:moveTo>
                  <a:pt x="45571" y="0"/>
                </a:moveTo>
                <a:lnTo>
                  <a:pt x="6278877" y="0"/>
                </a:lnTo>
                <a:lnTo>
                  <a:pt x="6278877" y="6858000"/>
                </a:lnTo>
                <a:lnTo>
                  <a:pt x="3292307" y="6858000"/>
                </a:lnTo>
                <a:lnTo>
                  <a:pt x="3181525" y="6786980"/>
                </a:lnTo>
                <a:cubicBezTo>
                  <a:pt x="1262020" y="5490189"/>
                  <a:pt x="0" y="3294101"/>
                  <a:pt x="0" y="803252"/>
                </a:cubicBezTo>
                <a:cubicBezTo>
                  <a:pt x="0" y="554167"/>
                  <a:pt x="12619" y="308030"/>
                  <a:pt x="37255" y="65445"/>
                </a:cubicBezTo>
                <a:close/>
              </a:path>
            </a:pathLst>
          </a:custGeom>
          <a:solidFill>
            <a:schemeClr val="tx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7" name="Picture 9">
            <a:hlinkClick r:id="" action="ppaction://media"/>
            <a:extLst>
              <a:ext uri="{FF2B5EF4-FFF2-40B4-BE49-F238E27FC236}">
                <a16:creationId xmlns:a16="http://schemas.microsoft.com/office/drawing/2014/main" id="{A8F0B60E-FC95-4463-85DC-88A1D4B4D24E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5"/>
          <a:stretch>
            <a:fillRect/>
          </a:stretch>
        </p:blipFill>
        <p:spPr>
          <a:xfrm>
            <a:off x="7569642" y="1495503"/>
            <a:ext cx="3757693" cy="28182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388224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B558F58E-93BA-44A3-BCDA-585AFF2E4F3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55320" y="2822646"/>
            <a:ext cx="5191759" cy="3170497"/>
          </a:xfrm>
        </p:spPr>
        <p:txBody>
          <a:bodyPr anchor="t">
            <a:normAutofit/>
          </a:bodyPr>
          <a:lstStyle/>
          <a:p>
            <a:r>
              <a:rPr lang="en-US" sz="6700" dirty="0"/>
              <a:t>How to make a Royal Marines Officer Part 2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34DBF680-FBD0-4394-A076-AD549E2DB4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55320" y="2631257"/>
            <a:ext cx="4846320" cy="54864"/>
          </a:xfrm>
          <a:prstGeom prst="rect">
            <a:avLst/>
          </a:prstGeom>
          <a:blipFill dpi="0" rotWithShape="1">
            <a:blip r:embed="rId3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34B67542-0D25-46E7-A3B7-1FE5B7DB6D2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913124" y="0"/>
            <a:ext cx="6278877" cy="6858000"/>
          </a:xfrm>
          <a:custGeom>
            <a:avLst/>
            <a:gdLst>
              <a:gd name="connsiteX0" fmla="*/ 45571 w 6278877"/>
              <a:gd name="connsiteY0" fmla="*/ 0 h 6858000"/>
              <a:gd name="connsiteX1" fmla="*/ 6278877 w 6278877"/>
              <a:gd name="connsiteY1" fmla="*/ 0 h 6858000"/>
              <a:gd name="connsiteX2" fmla="*/ 6278877 w 6278877"/>
              <a:gd name="connsiteY2" fmla="*/ 6858000 h 6858000"/>
              <a:gd name="connsiteX3" fmla="*/ 3292307 w 6278877"/>
              <a:gd name="connsiteY3" fmla="*/ 6858000 h 6858000"/>
              <a:gd name="connsiteX4" fmla="*/ 3181525 w 6278877"/>
              <a:gd name="connsiteY4" fmla="*/ 6786980 h 6858000"/>
              <a:gd name="connsiteX5" fmla="*/ 0 w 6278877"/>
              <a:gd name="connsiteY5" fmla="*/ 803252 h 6858000"/>
              <a:gd name="connsiteX6" fmla="*/ 37255 w 6278877"/>
              <a:gd name="connsiteY6" fmla="*/ 65445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278877" h="6858000">
                <a:moveTo>
                  <a:pt x="45571" y="0"/>
                </a:moveTo>
                <a:lnTo>
                  <a:pt x="6278877" y="0"/>
                </a:lnTo>
                <a:lnTo>
                  <a:pt x="6278877" y="6858000"/>
                </a:lnTo>
                <a:lnTo>
                  <a:pt x="3292307" y="6858000"/>
                </a:lnTo>
                <a:lnTo>
                  <a:pt x="3181525" y="6786980"/>
                </a:lnTo>
                <a:cubicBezTo>
                  <a:pt x="1262020" y="5490189"/>
                  <a:pt x="0" y="3294101"/>
                  <a:pt x="0" y="803252"/>
                </a:cubicBezTo>
                <a:cubicBezTo>
                  <a:pt x="0" y="554167"/>
                  <a:pt x="12619" y="308030"/>
                  <a:pt x="37255" y="65445"/>
                </a:cubicBezTo>
                <a:close/>
              </a:path>
            </a:pathLst>
          </a:custGeom>
          <a:solidFill>
            <a:schemeClr val="tx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6" name="Picture 6">
            <a:hlinkClick r:id="" action="ppaction://media"/>
            <a:extLst>
              <a:ext uri="{FF2B5EF4-FFF2-40B4-BE49-F238E27FC236}">
                <a16:creationId xmlns:a16="http://schemas.microsoft.com/office/drawing/2014/main" id="{9FC97742-990D-4EC2-ADB6-AFBE134D7A20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5"/>
          <a:stretch>
            <a:fillRect/>
          </a:stretch>
        </p:blipFill>
        <p:spPr>
          <a:xfrm>
            <a:off x="7569642" y="1495503"/>
            <a:ext cx="3757693" cy="28182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7934632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ood Type">
  <a:themeElements>
    <a:clrScheme name="Wood Type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Wood Type">
      <a:majorFont>
        <a:latin typeface="Rockwell Condensed" panose="02060603050405020104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 panose="02060603020205020403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Wood Type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Wood Type</Template>
  <TotalTime>1</TotalTime>
  <Words>18</Words>
  <Application>Microsoft Office PowerPoint</Application>
  <PresentationFormat>Widescreen</PresentationFormat>
  <Paragraphs>2</Paragraphs>
  <Slides>2</Slides>
  <Notes>0</Notes>
  <HiddenSlides>0</HiddenSlides>
  <MMClips>2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Rockwell</vt:lpstr>
      <vt:lpstr>Rockwell Condensed</vt:lpstr>
      <vt:lpstr>Wingdings</vt:lpstr>
      <vt:lpstr>Wood Type</vt:lpstr>
      <vt:lpstr>How to make a Royal Marines Officer Part I</vt:lpstr>
      <vt:lpstr>How to make a Royal Marines Officer Part 2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Ivan Darley</cp:lastModifiedBy>
  <cp:revision>35</cp:revision>
  <dcterms:created xsi:type="dcterms:W3CDTF">2020-08-20T22:03:47Z</dcterms:created>
  <dcterms:modified xsi:type="dcterms:W3CDTF">2020-08-20T23:08:32Z</dcterms:modified>
</cp:coreProperties>
</file>